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  <p:sldMasterId id="2147483710" r:id="rId4"/>
  </p:sldMasterIdLst>
  <p:notesMasterIdLst>
    <p:notesMasterId r:id="rId13"/>
  </p:notesMasterIdLst>
  <p:sldIdLst>
    <p:sldId id="256" r:id="rId5"/>
    <p:sldId id="261" r:id="rId6"/>
    <p:sldId id="262" r:id="rId7"/>
    <p:sldId id="265" r:id="rId8"/>
    <p:sldId id="257" r:id="rId9"/>
    <p:sldId id="258" r:id="rId10"/>
    <p:sldId id="259" r:id="rId11"/>
    <p:sldId id="260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A98FC-FA6D-472B-BF6E-5B682D37AEBB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A972E-6DDA-4E08-8290-34070639A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423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A972E-6DDA-4E08-8290-34070639A01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505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A972E-6DDA-4E08-8290-34070639A01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24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A972E-6DDA-4E08-8290-34070639A01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733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A972E-6DDA-4E08-8290-34070639A01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907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A972E-6DDA-4E08-8290-34070639A01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30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A972E-6DDA-4E08-8290-34070639A01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895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A972E-6DDA-4E08-8290-34070639A01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078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A972E-6DDA-4E08-8290-34070639A01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98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logo_simplifié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2712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4"/>
          <p:cNvCxnSpPr/>
          <p:nvPr/>
        </p:nvCxnSpPr>
        <p:spPr>
          <a:xfrm>
            <a:off x="1714500" y="500063"/>
            <a:ext cx="67865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1571625" y="571500"/>
            <a:ext cx="7000875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428750" y="642938"/>
            <a:ext cx="7215188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e 18"/>
          <p:cNvGrpSpPr>
            <a:grpSpLocks/>
          </p:cNvGrpSpPr>
          <p:nvPr/>
        </p:nvGrpSpPr>
        <p:grpSpPr bwMode="auto">
          <a:xfrm>
            <a:off x="3214688" y="3643313"/>
            <a:ext cx="2517775" cy="214312"/>
            <a:chOff x="2553875" y="3643314"/>
            <a:chExt cx="2518191" cy="214314"/>
          </a:xfrm>
        </p:grpSpPr>
        <p:sp>
          <p:nvSpPr>
            <p:cNvPr id="9" name="Rectangle 8"/>
            <p:cNvSpPr/>
            <p:nvPr userDrawn="1"/>
          </p:nvSpPr>
          <p:spPr>
            <a:xfrm>
              <a:off x="2553875" y="3643314"/>
              <a:ext cx="214347" cy="21431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706590" y="3643314"/>
              <a:ext cx="212760" cy="21431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3130232" y="3643314"/>
              <a:ext cx="214348" cy="21431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4857718" y="3643314"/>
              <a:ext cx="214348" cy="21431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4281360" y="3643314"/>
              <a:ext cx="214347" cy="21431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cxnSp>
        <p:nvCxnSpPr>
          <p:cNvPr id="14" name="Connecteur droit 13"/>
          <p:cNvCxnSpPr/>
          <p:nvPr/>
        </p:nvCxnSpPr>
        <p:spPr>
          <a:xfrm rot="5400000">
            <a:off x="8287544" y="713582"/>
            <a:ext cx="428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5400000">
            <a:off x="8394700" y="749300"/>
            <a:ext cx="35718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5400000">
            <a:off x="8501857" y="785019"/>
            <a:ext cx="285750" cy="158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407194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1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1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1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fld id="{F70C8766-685D-4ADD-AA5D-91DE31B73A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60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logo_simplifié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2712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e 10"/>
          <p:cNvGrpSpPr>
            <a:grpSpLocks/>
          </p:cNvGrpSpPr>
          <p:nvPr/>
        </p:nvGrpSpPr>
        <p:grpSpPr bwMode="auto">
          <a:xfrm>
            <a:off x="8001000" y="6143625"/>
            <a:ext cx="928688" cy="214313"/>
            <a:chOff x="3214678" y="3643314"/>
            <a:chExt cx="928694" cy="214314"/>
          </a:xfrm>
        </p:grpSpPr>
        <p:sp>
          <p:nvSpPr>
            <p:cNvPr id="6" name="Rectangle 5"/>
            <p:cNvSpPr/>
            <p:nvPr userDrawn="1"/>
          </p:nvSpPr>
          <p:spPr>
            <a:xfrm>
              <a:off x="3214678" y="3643314"/>
              <a:ext cx="214314" cy="21431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3571868" y="3643314"/>
              <a:ext cx="214313" cy="21431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929058" y="3643314"/>
              <a:ext cx="214314" cy="21431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C8766-685D-4ADD-AA5D-91DE31B73A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93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logo_simplifié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2712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e 10"/>
          <p:cNvGrpSpPr>
            <a:grpSpLocks/>
          </p:cNvGrpSpPr>
          <p:nvPr/>
        </p:nvGrpSpPr>
        <p:grpSpPr bwMode="auto">
          <a:xfrm>
            <a:off x="8001000" y="6143625"/>
            <a:ext cx="928688" cy="214313"/>
            <a:chOff x="3214678" y="3643314"/>
            <a:chExt cx="928694" cy="214314"/>
          </a:xfrm>
        </p:grpSpPr>
        <p:sp>
          <p:nvSpPr>
            <p:cNvPr id="6" name="Rectangle 5"/>
            <p:cNvSpPr/>
            <p:nvPr userDrawn="1"/>
          </p:nvSpPr>
          <p:spPr>
            <a:xfrm>
              <a:off x="3214678" y="3643314"/>
              <a:ext cx="214314" cy="21431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3571868" y="3643314"/>
              <a:ext cx="214313" cy="21431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929058" y="3643314"/>
              <a:ext cx="214314" cy="21431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357298"/>
            <a:ext cx="6019800" cy="476886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C8766-685D-4ADD-AA5D-91DE31B73A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97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26C5B-EBDF-4FCD-8D42-025F7E0ACF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191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80B9A-F5D0-410F-A3C3-DC97DF0853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64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52CD3-C308-4729-B405-6EB388FD18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467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8E295-0D07-46E9-A7DF-EDF0149606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999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3664B-E155-413B-9425-5E79084A05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677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05572-AA3C-4FC7-8D6D-32A88CF4DA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823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5FAF9-8467-412B-A836-47403E490C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159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47A31-3D15-4F3D-81C1-C9A2F915B9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33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logo_simplifié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2712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e 16"/>
          <p:cNvGrpSpPr>
            <a:grpSpLocks/>
          </p:cNvGrpSpPr>
          <p:nvPr/>
        </p:nvGrpSpPr>
        <p:grpSpPr bwMode="auto">
          <a:xfrm>
            <a:off x="8001000" y="6143625"/>
            <a:ext cx="928688" cy="214313"/>
            <a:chOff x="3214678" y="3643314"/>
            <a:chExt cx="928694" cy="214314"/>
          </a:xfrm>
        </p:grpSpPr>
        <p:sp>
          <p:nvSpPr>
            <p:cNvPr id="6" name="Rectangle 5"/>
            <p:cNvSpPr/>
            <p:nvPr userDrawn="1"/>
          </p:nvSpPr>
          <p:spPr>
            <a:xfrm>
              <a:off x="3214678" y="3643314"/>
              <a:ext cx="214314" cy="21431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3571868" y="3643314"/>
              <a:ext cx="214313" cy="21431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929058" y="3643314"/>
              <a:ext cx="214314" cy="21431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9" name="Groupe 27"/>
          <p:cNvGrpSpPr>
            <a:grpSpLocks/>
          </p:cNvGrpSpPr>
          <p:nvPr/>
        </p:nvGrpSpPr>
        <p:grpSpPr bwMode="auto">
          <a:xfrm>
            <a:off x="1284288" y="1285875"/>
            <a:ext cx="7361237" cy="357188"/>
            <a:chOff x="1285058" y="1286654"/>
            <a:chExt cx="7359702" cy="357190"/>
          </a:xfrm>
        </p:grpSpPr>
        <p:cxnSp>
          <p:nvCxnSpPr>
            <p:cNvPr id="10" name="Connecteur droit 9"/>
            <p:cNvCxnSpPr/>
            <p:nvPr userDrawn="1"/>
          </p:nvCxnSpPr>
          <p:spPr>
            <a:xfrm>
              <a:off x="1286645" y="1427943"/>
              <a:ext cx="7285106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 userDrawn="1"/>
          </p:nvCxnSpPr>
          <p:spPr>
            <a:xfrm>
              <a:off x="1358068" y="1499380"/>
              <a:ext cx="7285106" cy="317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 userDrawn="1"/>
          </p:nvCxnSpPr>
          <p:spPr>
            <a:xfrm rot="5400000" flipH="1" flipV="1">
              <a:off x="1214413" y="1357299"/>
              <a:ext cx="142876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 userDrawn="1"/>
          </p:nvCxnSpPr>
          <p:spPr>
            <a:xfrm rot="5400000">
              <a:off x="8466180" y="1535100"/>
              <a:ext cx="21272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 userDrawn="1"/>
          </p:nvCxnSpPr>
          <p:spPr>
            <a:xfrm rot="5400000" flipH="1" flipV="1">
              <a:off x="1250116" y="1393018"/>
              <a:ext cx="214314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 userDrawn="1"/>
          </p:nvCxnSpPr>
          <p:spPr>
            <a:xfrm rot="5400000">
              <a:off x="8572529" y="1571613"/>
              <a:ext cx="142876" cy="158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0C8766-685D-4ADD-AA5D-91DE31B73A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326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C2C96-3BDA-4E4A-848E-F32F41A45E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1378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77EAA-123F-4094-89AC-1B684EFB09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21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D49CF-BC6E-4519-9F55-2463EFF538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839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513E4-683E-4678-B4AB-61BEB5E026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1892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27A38-E5C7-48E3-9D2F-83C38E96E8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4268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5EEF2-5A80-4177-83D2-E07F035037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0461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0FF6C-052E-407A-87B6-91BE4C2B41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784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59745-0629-420F-806B-FB100AC20F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509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B2A80-C488-47FD-B51D-0EBD5565E9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6157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83B6E-6BE6-4CE8-90CF-EAACF4941A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19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logo_simplifié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2712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e 10"/>
          <p:cNvGrpSpPr>
            <a:grpSpLocks/>
          </p:cNvGrpSpPr>
          <p:nvPr/>
        </p:nvGrpSpPr>
        <p:grpSpPr bwMode="auto">
          <a:xfrm>
            <a:off x="3349625" y="2571750"/>
            <a:ext cx="2517775" cy="214313"/>
            <a:chOff x="2553875" y="3643314"/>
            <a:chExt cx="2518191" cy="214314"/>
          </a:xfrm>
        </p:grpSpPr>
        <p:sp>
          <p:nvSpPr>
            <p:cNvPr id="6" name="Rectangle 5"/>
            <p:cNvSpPr/>
            <p:nvPr userDrawn="1"/>
          </p:nvSpPr>
          <p:spPr>
            <a:xfrm>
              <a:off x="2553875" y="3643314"/>
              <a:ext cx="214348" cy="21431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3706590" y="3643314"/>
              <a:ext cx="212760" cy="21431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130233" y="3643314"/>
              <a:ext cx="214347" cy="21431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4857719" y="3643314"/>
              <a:ext cx="214347" cy="21431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4281360" y="3643314"/>
              <a:ext cx="214348" cy="21431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cxnSp>
        <p:nvCxnSpPr>
          <p:cNvPr id="11" name="Connecteur droit 10"/>
          <p:cNvCxnSpPr/>
          <p:nvPr/>
        </p:nvCxnSpPr>
        <p:spPr>
          <a:xfrm rot="5400000">
            <a:off x="8287544" y="713582"/>
            <a:ext cx="428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8394700" y="749300"/>
            <a:ext cx="35718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5400000">
            <a:off x="8501857" y="785019"/>
            <a:ext cx="285750" cy="1587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714500" y="500063"/>
            <a:ext cx="67865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571625" y="571500"/>
            <a:ext cx="7000875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428750" y="642938"/>
            <a:ext cx="7215188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1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1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C8766-685D-4ADD-AA5D-91DE31B73A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2629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8EFA1-6C45-4245-B246-0A2A6D87A5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8112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1165A-B954-4802-9C86-7A3D1B4C26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1328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B2DA7-FE1D-49C4-94A5-EA8CE411C2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2882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021B5-0C39-46FA-BFD6-F95C78F898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1005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FC7D3-8B70-43CE-A3DF-F85225AB17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6851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9D2FF-CCB0-43F6-AB1E-E18221D95D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2752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75" y="0"/>
            <a:ext cx="9271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306286"/>
            <a:ext cx="7451154" cy="1207008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31070" y="3901316"/>
            <a:ext cx="4370832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2905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eaLnBrk="1" hangingPunct="1">
              <a:defRPr>
                <a:latin typeface="Arial" pitchFamily="34" charset="0"/>
              </a:defRPr>
            </a:lvl1pPr>
          </a:lstStyle>
          <a:p>
            <a:fld id="{F70C8766-685D-4ADD-AA5D-91DE31B73A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0710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2533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458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logo_simplifié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2712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e 11"/>
          <p:cNvGrpSpPr>
            <a:grpSpLocks/>
          </p:cNvGrpSpPr>
          <p:nvPr/>
        </p:nvGrpSpPr>
        <p:grpSpPr bwMode="auto">
          <a:xfrm>
            <a:off x="8001000" y="6143625"/>
            <a:ext cx="928688" cy="214313"/>
            <a:chOff x="3214678" y="3643314"/>
            <a:chExt cx="928694" cy="214314"/>
          </a:xfrm>
        </p:grpSpPr>
        <p:sp>
          <p:nvSpPr>
            <p:cNvPr id="7" name="Rectangle 6"/>
            <p:cNvSpPr/>
            <p:nvPr userDrawn="1"/>
          </p:nvSpPr>
          <p:spPr>
            <a:xfrm>
              <a:off x="3214678" y="3643314"/>
              <a:ext cx="214314" cy="21431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571868" y="3643314"/>
              <a:ext cx="214313" cy="21431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929058" y="3643314"/>
              <a:ext cx="214314" cy="21431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10" name="Groupe 15"/>
          <p:cNvGrpSpPr>
            <a:grpSpLocks/>
          </p:cNvGrpSpPr>
          <p:nvPr/>
        </p:nvGrpSpPr>
        <p:grpSpPr bwMode="auto">
          <a:xfrm>
            <a:off x="1284288" y="1285875"/>
            <a:ext cx="7361237" cy="357188"/>
            <a:chOff x="1285058" y="1286654"/>
            <a:chExt cx="7359702" cy="357190"/>
          </a:xfrm>
        </p:grpSpPr>
        <p:cxnSp>
          <p:nvCxnSpPr>
            <p:cNvPr id="11" name="Connecteur droit 10"/>
            <p:cNvCxnSpPr/>
            <p:nvPr userDrawn="1"/>
          </p:nvCxnSpPr>
          <p:spPr>
            <a:xfrm>
              <a:off x="1286645" y="1427943"/>
              <a:ext cx="7285106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 userDrawn="1"/>
          </p:nvCxnSpPr>
          <p:spPr>
            <a:xfrm>
              <a:off x="1358068" y="1499380"/>
              <a:ext cx="7285106" cy="317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 userDrawn="1"/>
          </p:nvCxnSpPr>
          <p:spPr>
            <a:xfrm rot="5400000" flipH="1" flipV="1">
              <a:off x="1214413" y="1357299"/>
              <a:ext cx="142876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 userDrawn="1"/>
          </p:nvCxnSpPr>
          <p:spPr>
            <a:xfrm rot="5400000">
              <a:off x="8466180" y="1535100"/>
              <a:ext cx="21272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 userDrawn="1"/>
          </p:nvCxnSpPr>
          <p:spPr>
            <a:xfrm rot="5400000" flipH="1" flipV="1">
              <a:off x="1250116" y="1393018"/>
              <a:ext cx="214314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 userDrawn="1"/>
          </p:nvCxnSpPr>
          <p:spPr>
            <a:xfrm rot="5400000">
              <a:off x="8572529" y="1571613"/>
              <a:ext cx="142876" cy="158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Connecteur droit 16"/>
          <p:cNvCxnSpPr/>
          <p:nvPr/>
        </p:nvCxnSpPr>
        <p:spPr>
          <a:xfrm>
            <a:off x="1357313" y="1500188"/>
            <a:ext cx="7286625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1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20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C8766-685D-4ADD-AA5D-91DE31B73A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1478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783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83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04A7E6C-3B3C-4616-A725-E76F58B41C76}" type="datetimeFigureOut">
              <a:rPr lang="fr-FR" smtClean="0"/>
              <a:pPr>
                <a:defRPr/>
              </a:pPr>
              <a:t>15/01/2017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2809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4864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667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3684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47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9" descr="logo_simplifié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2712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e 13"/>
          <p:cNvGrpSpPr>
            <a:grpSpLocks/>
          </p:cNvGrpSpPr>
          <p:nvPr/>
        </p:nvGrpSpPr>
        <p:grpSpPr bwMode="auto">
          <a:xfrm>
            <a:off x="8001000" y="6143625"/>
            <a:ext cx="928688" cy="214313"/>
            <a:chOff x="3214678" y="3643314"/>
            <a:chExt cx="928694" cy="214314"/>
          </a:xfrm>
        </p:grpSpPr>
        <p:sp>
          <p:nvSpPr>
            <p:cNvPr id="9" name="Rectangle 8"/>
            <p:cNvSpPr/>
            <p:nvPr userDrawn="1"/>
          </p:nvSpPr>
          <p:spPr>
            <a:xfrm>
              <a:off x="3214678" y="3643314"/>
              <a:ext cx="214314" cy="21431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571868" y="3643314"/>
              <a:ext cx="214313" cy="21431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3929058" y="3643314"/>
              <a:ext cx="214314" cy="21431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12" name="Groupe 17"/>
          <p:cNvGrpSpPr>
            <a:grpSpLocks/>
          </p:cNvGrpSpPr>
          <p:nvPr/>
        </p:nvGrpSpPr>
        <p:grpSpPr bwMode="auto">
          <a:xfrm>
            <a:off x="1355725" y="1285875"/>
            <a:ext cx="7359650" cy="357188"/>
            <a:chOff x="1285058" y="1286654"/>
            <a:chExt cx="7359702" cy="357190"/>
          </a:xfrm>
        </p:grpSpPr>
        <p:cxnSp>
          <p:nvCxnSpPr>
            <p:cNvPr id="13" name="Connecteur droit 12"/>
            <p:cNvCxnSpPr/>
            <p:nvPr userDrawn="1"/>
          </p:nvCxnSpPr>
          <p:spPr>
            <a:xfrm>
              <a:off x="1286646" y="1427943"/>
              <a:ext cx="7285088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 userDrawn="1"/>
          </p:nvCxnSpPr>
          <p:spPr>
            <a:xfrm>
              <a:off x="1358084" y="1499380"/>
              <a:ext cx="7285089" cy="317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 userDrawn="1"/>
          </p:nvCxnSpPr>
          <p:spPr>
            <a:xfrm rot="5400000" flipH="1" flipV="1">
              <a:off x="1214414" y="1357298"/>
              <a:ext cx="14287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 userDrawn="1"/>
          </p:nvCxnSpPr>
          <p:spPr>
            <a:xfrm rot="5400000">
              <a:off x="8466165" y="1535099"/>
              <a:ext cx="21272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 userDrawn="1"/>
          </p:nvCxnSpPr>
          <p:spPr>
            <a:xfrm rot="5400000" flipH="1" flipV="1">
              <a:off x="1250133" y="1393018"/>
              <a:ext cx="214314" cy="158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 userDrawn="1"/>
          </p:nvCxnSpPr>
          <p:spPr>
            <a:xfrm rot="5400000">
              <a:off x="8572529" y="1571613"/>
              <a:ext cx="142876" cy="158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 13"/>
          <p:cNvGrpSpPr>
            <a:grpSpLocks/>
          </p:cNvGrpSpPr>
          <p:nvPr/>
        </p:nvGrpSpPr>
        <p:grpSpPr bwMode="auto">
          <a:xfrm>
            <a:off x="8001000" y="6143625"/>
            <a:ext cx="928688" cy="214313"/>
            <a:chOff x="3214678" y="3643314"/>
            <a:chExt cx="928694" cy="214314"/>
          </a:xfrm>
        </p:grpSpPr>
        <p:sp>
          <p:nvSpPr>
            <p:cNvPr id="20" name="Rectangle 19"/>
            <p:cNvSpPr/>
            <p:nvPr userDrawn="1"/>
          </p:nvSpPr>
          <p:spPr>
            <a:xfrm>
              <a:off x="3214678" y="3643314"/>
              <a:ext cx="214314" cy="21431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3571868" y="3643314"/>
              <a:ext cx="214313" cy="21431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3929058" y="3643314"/>
              <a:ext cx="214314" cy="21431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21137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7161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21137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23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24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25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C8766-685D-4ADD-AA5D-91DE31B73A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04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9" descr="logo_simplifié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2712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e 9"/>
          <p:cNvGrpSpPr>
            <a:grpSpLocks/>
          </p:cNvGrpSpPr>
          <p:nvPr/>
        </p:nvGrpSpPr>
        <p:grpSpPr bwMode="auto">
          <a:xfrm>
            <a:off x="8001000" y="6143625"/>
            <a:ext cx="928688" cy="214313"/>
            <a:chOff x="3214678" y="3643314"/>
            <a:chExt cx="928694" cy="214314"/>
          </a:xfrm>
        </p:grpSpPr>
        <p:sp>
          <p:nvSpPr>
            <p:cNvPr id="5" name="Rectangle 4"/>
            <p:cNvSpPr/>
            <p:nvPr userDrawn="1"/>
          </p:nvSpPr>
          <p:spPr>
            <a:xfrm>
              <a:off x="3214678" y="3643314"/>
              <a:ext cx="214314" cy="21431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3571868" y="3643314"/>
              <a:ext cx="214313" cy="21431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3929058" y="3643314"/>
              <a:ext cx="214314" cy="21431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8" name="Groupe 13"/>
          <p:cNvGrpSpPr>
            <a:grpSpLocks/>
          </p:cNvGrpSpPr>
          <p:nvPr/>
        </p:nvGrpSpPr>
        <p:grpSpPr bwMode="auto">
          <a:xfrm>
            <a:off x="1284288" y="1285875"/>
            <a:ext cx="7361237" cy="357188"/>
            <a:chOff x="1285058" y="1286654"/>
            <a:chExt cx="7359702" cy="357190"/>
          </a:xfrm>
        </p:grpSpPr>
        <p:cxnSp>
          <p:nvCxnSpPr>
            <p:cNvPr id="9" name="Connecteur droit 8"/>
            <p:cNvCxnSpPr/>
            <p:nvPr userDrawn="1"/>
          </p:nvCxnSpPr>
          <p:spPr>
            <a:xfrm>
              <a:off x="1286645" y="1427943"/>
              <a:ext cx="7285106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 userDrawn="1"/>
          </p:nvCxnSpPr>
          <p:spPr>
            <a:xfrm>
              <a:off x="1358068" y="1499380"/>
              <a:ext cx="7285106" cy="317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 userDrawn="1"/>
          </p:nvCxnSpPr>
          <p:spPr>
            <a:xfrm rot="5400000" flipH="1" flipV="1">
              <a:off x="1214413" y="1357299"/>
              <a:ext cx="142876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 userDrawn="1"/>
          </p:nvCxnSpPr>
          <p:spPr>
            <a:xfrm rot="5400000">
              <a:off x="8466180" y="1535100"/>
              <a:ext cx="21272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 userDrawn="1"/>
          </p:nvCxnSpPr>
          <p:spPr>
            <a:xfrm rot="5400000" flipH="1" flipV="1">
              <a:off x="1250116" y="1393018"/>
              <a:ext cx="214314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 userDrawn="1"/>
          </p:nvCxnSpPr>
          <p:spPr>
            <a:xfrm rot="5400000">
              <a:off x="8572529" y="1571613"/>
              <a:ext cx="142876" cy="158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Connecteur droit 14"/>
          <p:cNvCxnSpPr/>
          <p:nvPr/>
        </p:nvCxnSpPr>
        <p:spPr>
          <a:xfrm>
            <a:off x="1357313" y="1500188"/>
            <a:ext cx="7286625" cy="15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6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17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18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C8766-685D-4ADD-AA5D-91DE31B73A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38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9" descr="logo_simplifié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2712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e 10"/>
          <p:cNvGrpSpPr>
            <a:grpSpLocks/>
          </p:cNvGrpSpPr>
          <p:nvPr/>
        </p:nvGrpSpPr>
        <p:grpSpPr bwMode="auto">
          <a:xfrm>
            <a:off x="8001000" y="6143625"/>
            <a:ext cx="928688" cy="214313"/>
            <a:chOff x="3214678" y="3643314"/>
            <a:chExt cx="928694" cy="214314"/>
          </a:xfrm>
        </p:grpSpPr>
        <p:sp>
          <p:nvSpPr>
            <p:cNvPr id="4" name="Rectangle 3"/>
            <p:cNvSpPr/>
            <p:nvPr userDrawn="1"/>
          </p:nvSpPr>
          <p:spPr>
            <a:xfrm>
              <a:off x="3214678" y="3643314"/>
              <a:ext cx="214314" cy="21431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3571868" y="3643314"/>
              <a:ext cx="214313" cy="21431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3929058" y="3643314"/>
              <a:ext cx="214314" cy="21431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7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0C8766-685D-4ADD-AA5D-91DE31B73A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48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logo_simplifié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2712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e 9"/>
          <p:cNvGrpSpPr>
            <a:grpSpLocks/>
          </p:cNvGrpSpPr>
          <p:nvPr/>
        </p:nvGrpSpPr>
        <p:grpSpPr bwMode="auto">
          <a:xfrm>
            <a:off x="8001000" y="6143625"/>
            <a:ext cx="928688" cy="214313"/>
            <a:chOff x="3214678" y="3643314"/>
            <a:chExt cx="928694" cy="214314"/>
          </a:xfrm>
        </p:grpSpPr>
        <p:sp>
          <p:nvSpPr>
            <p:cNvPr id="7" name="Rectangle 6"/>
            <p:cNvSpPr/>
            <p:nvPr userDrawn="1"/>
          </p:nvSpPr>
          <p:spPr>
            <a:xfrm>
              <a:off x="3214678" y="3643314"/>
              <a:ext cx="214314" cy="21431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571868" y="3643314"/>
              <a:ext cx="214313" cy="21431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929058" y="3643314"/>
              <a:ext cx="214314" cy="21431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852" y="273050"/>
            <a:ext cx="21796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C8766-685D-4ADD-AA5D-91DE31B73A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23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logo_simplifié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2712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e 10"/>
          <p:cNvGrpSpPr>
            <a:grpSpLocks/>
          </p:cNvGrpSpPr>
          <p:nvPr/>
        </p:nvGrpSpPr>
        <p:grpSpPr bwMode="auto">
          <a:xfrm>
            <a:off x="8001000" y="6143625"/>
            <a:ext cx="928688" cy="214313"/>
            <a:chOff x="3214678" y="3643314"/>
            <a:chExt cx="928694" cy="214314"/>
          </a:xfrm>
        </p:grpSpPr>
        <p:sp>
          <p:nvSpPr>
            <p:cNvPr id="7" name="Rectangle 6"/>
            <p:cNvSpPr/>
            <p:nvPr userDrawn="1"/>
          </p:nvSpPr>
          <p:spPr>
            <a:xfrm>
              <a:off x="3214678" y="3643314"/>
              <a:ext cx="214314" cy="21431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571868" y="3643314"/>
              <a:ext cx="214313" cy="21431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929058" y="3643314"/>
              <a:ext cx="214314" cy="21431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C8766-685D-4ADD-AA5D-91DE31B73A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77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357313" y="274638"/>
            <a:ext cx="73294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70C8766-685D-4ADD-AA5D-91DE31B73AAC}" type="slidenum">
              <a:rPr lang="fr-FR" smtClean="0"/>
              <a:t>‹N°›</a:t>
            </a:fld>
            <a:endParaRPr lang="fr-FR"/>
          </a:p>
        </p:txBody>
      </p:sp>
      <p:pic>
        <p:nvPicPr>
          <p:cNvPr id="1031" name="Image 6" descr="logo_simplifié_pp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112712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ZoneTexte 11"/>
          <p:cNvSpPr txBox="1">
            <a:spLocks noChangeArrowheads="1"/>
          </p:cNvSpPr>
          <p:nvPr/>
        </p:nvSpPr>
        <p:spPr bwMode="auto">
          <a:xfrm>
            <a:off x="7643813" y="6357938"/>
            <a:ext cx="157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Août 2012</a:t>
            </a:r>
          </a:p>
        </p:txBody>
      </p:sp>
      <p:sp>
        <p:nvSpPr>
          <p:cNvPr id="1033" name="ZoneTexte 12"/>
          <p:cNvSpPr txBox="1">
            <a:spLocks noChangeArrowheads="1"/>
          </p:cNvSpPr>
          <p:nvPr/>
        </p:nvSpPr>
        <p:spPr bwMode="auto">
          <a:xfrm>
            <a:off x="214313" y="6357938"/>
            <a:ext cx="2643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i="1" smtClean="0">
                <a:latin typeface="Times New Roman" pitchFamily="18" charset="0"/>
                <a:cs typeface="Times New Roman" pitchFamily="18" charset="0"/>
              </a:rPr>
              <a:t>Accueil des stagiaires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60E13B-F143-4BAB-BEB7-72243E9E2F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307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87016B-8D2B-45C3-9D80-52D7E4C151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36513"/>
            <a:ext cx="873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2C985CC-D2BF-48EE-9596-6F0BD72981CC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9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sz="10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4C299785-92AC-4F46-93A0-059774C2FBC8}" type="slidenum">
              <a:rPr lang="fr-FR" sz="1000" smtClean="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>
                <a:defRPr/>
              </a:pPr>
              <a:t>‹N°›</a:t>
            </a:fld>
            <a:endParaRPr lang="fr-FR" sz="1000" dirty="0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32" name="Image 11" descr="logo NPA.eps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C8766-685D-4ADD-AA5D-91DE31B73AAC}" type="slidenum">
              <a:rPr lang="fr-FR" smtClean="0"/>
              <a:t>‹N°›</a:t>
            </a:fld>
            <a:endParaRPr lang="fr-FR"/>
          </a:p>
        </p:txBody>
      </p:sp>
      <p:sp>
        <p:nvSpPr>
          <p:cNvPr id="1034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5C7AAF57-9C3D-4A57-AA5C-D41803E64DC6}" type="slidenum">
              <a:rPr lang="fr-FR" smtClean="0">
                <a:solidFill>
                  <a:srgbClr val="FFFFFF"/>
                </a:solidFill>
                <a:latin typeface="Calibri" panose="020F0502020204030204" pitchFamily="34" charset="0"/>
              </a:rPr>
              <a:pPr>
                <a:defRPr/>
              </a:pPr>
              <a:t>‹N°›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82533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Mes%20documents/alain%20IPR/Acad&#233;mie/Exp&#233;rimentations/accompagner_classes_sans-notes/&#233;valuation%20positive/St%20Mars%20la%20Jaille%20Echelle%20descriptive%20de%20D%20&#224;%20A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2.xml"/><Relationship Id="rId4" Type="http://schemas.openxmlformats.org/officeDocument/2006/relationships/hyperlink" Target="file:///C:\Users\agaudeul\ownCloud\documents\IPR%20Maths\PAF\PAF%2014-15\Formation%20comp&#233;tences%20Carcouet\documents\J2\&#201;chelle%20descriptive%20sur%20les%20comp&#233;tences%20de%20math&#233;matiques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Évaluer </a:t>
            </a:r>
            <a:br>
              <a:rPr lang="fr-FR" dirty="0" smtClean="0"/>
            </a:br>
            <a:r>
              <a:rPr lang="fr-FR" dirty="0" smtClean="0"/>
              <a:t>des compétences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les échelles descriptives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734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quoi sert la note ?</a:t>
            </a:r>
            <a:endParaRPr lang="fr-FR" dirty="0"/>
          </a:p>
        </p:txBody>
      </p:sp>
      <p:pic>
        <p:nvPicPr>
          <p:cNvPr id="8" name="Picture 3" descr="C:\Users\agaudeul\AppData\Local\Temp\Cloud 1-1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1" y="1052736"/>
            <a:ext cx="5976665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52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rivyfr.files.wordpress.com/2013/11/image-1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742" y="1928242"/>
            <a:ext cx="4762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uage 5"/>
          <p:cNvSpPr/>
          <p:nvPr/>
        </p:nvSpPr>
        <p:spPr>
          <a:xfrm>
            <a:off x="778542" y="1196752"/>
            <a:ext cx="3960440" cy="2520280"/>
          </a:xfrm>
          <a:prstGeom prst="cloud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subjective</a:t>
            </a:r>
            <a:endParaRPr lang="fr-FR" sz="4400" dirty="0"/>
          </a:p>
        </p:txBody>
      </p:sp>
      <p:sp>
        <p:nvSpPr>
          <p:cNvPr id="7" name="Nuage 6"/>
          <p:cNvSpPr/>
          <p:nvPr/>
        </p:nvSpPr>
        <p:spPr>
          <a:xfrm>
            <a:off x="5148064" y="2780928"/>
            <a:ext cx="3744416" cy="2448272"/>
          </a:xfrm>
          <a:prstGeom prst="cloud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comparer</a:t>
            </a:r>
            <a:endParaRPr lang="fr-FR" sz="4400" dirty="0"/>
          </a:p>
        </p:txBody>
      </p:sp>
      <p:sp>
        <p:nvSpPr>
          <p:cNvPr id="8" name="Nuage 7"/>
          <p:cNvSpPr/>
          <p:nvPr/>
        </p:nvSpPr>
        <p:spPr>
          <a:xfrm>
            <a:off x="1763688" y="3356992"/>
            <a:ext cx="3744416" cy="2448272"/>
          </a:xfrm>
          <a:prstGeom prst="cloud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précise</a:t>
            </a:r>
            <a:endParaRPr lang="fr-FR" sz="4400" dirty="0"/>
          </a:p>
        </p:txBody>
      </p:sp>
      <p:sp>
        <p:nvSpPr>
          <p:cNvPr id="9" name="Nuage 8"/>
          <p:cNvSpPr/>
          <p:nvPr/>
        </p:nvSpPr>
        <p:spPr>
          <a:xfrm>
            <a:off x="4499992" y="692696"/>
            <a:ext cx="3744416" cy="2448272"/>
          </a:xfrm>
          <a:prstGeom prst="cloud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moyenne</a:t>
            </a:r>
            <a:endParaRPr lang="fr-FR" sz="4400" dirty="0"/>
          </a:p>
        </p:txBody>
      </p:sp>
      <p:sp>
        <p:nvSpPr>
          <p:cNvPr id="11" name="Éclair 10"/>
          <p:cNvSpPr/>
          <p:nvPr/>
        </p:nvSpPr>
        <p:spPr>
          <a:xfrm>
            <a:off x="5048633" y="5032378"/>
            <a:ext cx="1818523" cy="1545771"/>
          </a:xfrm>
          <a:prstGeom prst="lightningBol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clair 12"/>
          <p:cNvSpPr/>
          <p:nvPr/>
        </p:nvSpPr>
        <p:spPr>
          <a:xfrm flipH="1">
            <a:off x="508791" y="3471642"/>
            <a:ext cx="1254897" cy="1545771"/>
          </a:xfrm>
          <a:prstGeom prst="lightningBol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72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notion d’échelle</a:t>
            </a:r>
            <a:endParaRPr lang="fr-FR" dirty="0"/>
          </a:p>
        </p:txBody>
      </p:sp>
      <p:pic>
        <p:nvPicPr>
          <p:cNvPr id="7" name="Picture 6" descr="http://ecx.images-amazon.com/images/I/71Y8WNyoY3L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1196752"/>
            <a:ext cx="3589980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data:image/jpeg;base64,/9j/4AAQSkZJRgABAQAAAQABAAD/2wBDAAoHBwgHBgoICAgLCgoLDhgQDg0NDh0VFhEYIx8lJCIfIiEmKzcvJik0KSEiMEExNDk7Pj4+JS5ESUM8SDc9Pjv/2wBDAQoLCw4NDhwQEBw7KCIoOzs7Ozs7Ozs7Ozs7Ozs7Ozs7Ozs7Ozs7Ozs7Ozs7Ozs7Ozs7Ozs7Ozs7Ozs7Ozs7Ozv/wAARCAFaAOYDASIAAhEBAxEB/8QAHAAAAQUBAQEAAAAAAAAAAAAABQACAwQGAQcI/8QAThAAAQMDAgMCBwoJCwQDAQAAAQIDBAAFERIhBjFBE1EUImFxgZHRFRYjMkJVk6GxsgckNVJyc4OSwTM0NlNUY3SClKLhQ0Ri8CVFZPH/xAAaAQADAQEBAQAAAAAAAAAAAAABAgMEAAUG/8QALREAAgIBBAEDAwQCAwEAAAAAAAECEQMEEiExEzJBURQiYQVSkaEzcSNCgfH/2gAMAwEAAhEDEQA/AKt5utwZu0pDc6ShKXlgJS6oADUfLXY12uCkZVOkH9qr21VviM3iWf79f3jXIY8Q5NeXObrs1JE67xcA5jw6Tj9ar21KLpcOzz4dI+lV7aEvqw7U6FYaO9BzdBpDnbzcgv8AKMoftle2r8O6T1pOqbIO3V1XtoA+oBYwaJW9Y0kczijkk9vZ0UrJJl3uKFEpnyh5nle2qfu5dM/lKX9Mr21yecKocTn000JugNIKi+XP5xlfTK9tO927l84yvple2haQeYpwzjnXObOoJi93LH5QlfTK9tWEXa5LRtPkeftVe2goJq5F3FTlNpdjKKCDdwuQXk3CUR+uV7a5Ju1ybSSmdJ+lV7a7o0gGqk0eKalHLJvsZwVFRXEF1C/ylLx+vV7a6eILqeVylfTK9tC3tnKQ51s3OiNIPRbxc1je4yz+3V7amVdbkFflCV9Mr20MhnlUznMVnc5X2USVBH3WuGj+fyfple2h8q/3JJ0ouMoftle2uLPibUHkq8Y+enxSbfLFkkX/AHdu/wA6zP8AUK9tPF8uoH5Umf6hXtoWgZGajdcIOK0JtuhKQWPEV05C5y9v79Xtpo4luqlYFzl4/Xq9tBFLPLqelNCiBzwadJgNKjiG54GblK+nV7amHENxI0i4yM9/bK9tZXtTnnUyZA07nzeWkcWGzS+79xI2uEnz9sr21PLvNxEshFwkgdmg4DysbpHlrLoccVpSlKvGBIwOYHMj1H1Gikhz8dznI7Jvb/ImpStLsZUa3g6fOl3d1MmU+62GCQlxwqGdSd9z56VLgoD3QcVj/oH7yaVacEt0LJZFUgNflAXaX+uXn941FDIKDgVziJf/AMxLSP69f3jTYPitnNefk6NEStKOHalayWyTttVaU4O2qZtwJa3NB3SOKsgnVnaiFsJINCX3cropaTq2G9HJew6PZyeCDVEDrRK4JxVACug/tOfZ1IpYpwFdCaJw0DO9XYaT3VWSnJwaJwmcipZHSGiuSdeyBVGWcg0RkAJTihkjcEVLH2NIDPpwuuY5VK+g6uW9NDaj0renwQLkEZqy8N6rwx42KuOI5Gs0vUUXRCoYboJLJ7Q+ejrgJb5UElJ+FxVcPYsjiPiVC4AnxlbnoKttj4Oq62jq1K3J5JrRF8iMpq50ktqVyFTKaysjkkcyaYpR5DYVb/QolNBKAdW56UxKQT3+SunURvXUIBGQdxXdIBojc5CbE0lchxxSmFI2mNt9mMkY7PGo7eXfOKouktTQsnI7Nvb/ACJq5GeiosiBJQ0Hkha44LpGrOpJJToOTv8AnDkOVMcYKn0rUebbY3G48RNSyNVyMuzWcDuBU9wA5+BJz/mTSqHgKOWrq8onYsHA/wAyaVU09bOBMnZQvMQm8y3VdX14/eNVAF6SAK0N0S25cngefaKz66YhiOEHYZryp5PudmpR4Me80vtdR76sNsOLFGnYDbjwxyq14GyhASkDNO83ANhknYiivAo5Z43Zp5ZJqw7b0asjG9EYkNLTWc74pcmW40NGNMCXFs6jQ7TR6ZFLyyByqmberuowkkhWnZQ010J7queAr7q4YawOVPuQKZXQPGGaKRlYTVHwZwdKvxGV7ZFJOqGRI+j4PUaGuEKOBRaWlSmtIFC+xUnbnS46oMii6yVKp2hKEeWppA7NHKqoUpewFaFyibJYYy7iia29WMVQjNlC96Jb6M1LJ2NHogWxlBxtQaRDUt0hIzRtyQEIO9RR8LJUeRowk48gaTBgZDSMqG4qi84e1ynbHLyUbdaB1EfFqgbY65kpSTnpV4TXbFafsCnDkYG460zG2cVbfiraKgoEHy1WKSkHPqrXFp9E3YzA61zTnlinDy0tvTTADjTsscPMR2VykoUHAUNvpCF/GJJRjPIEZzvjyb03HSLgkKcIT2bWP3E0StqimwhpM9lhh5K0vFTjgU2vfTgAFIB2yOZyaFTmwm4lvWlYDbY1IOx8RO48lJJJrkKN5waEm6LcCtWYx5cvjJpVBwEy43OdKsaQyQP3k0q7BxAXJ2CbvcVN3ucnPxZCx/uNV03VXfXOIGiL5N22L6z/ALjQpWRWd44tlVJ0Gk3XB8tPF27zWdLuDiu9qTQenidvZo/dYZ508XoYxmszrJ610KJ60Hp4h3s0ou6DzNPF0bNZkKPQ08FXfSvBEO9moTcGj1FOE1k7Eisqp5aRzpnhaxtmh9NfR29muElk9RUrU1lvbIrHCasclb+enJuCgc6jSvTMPkNoZDam8nGTUKUtZJOM1lfdVefjV0XVY6ml+mkug+Q0UiMh3uxXY9uaQMnc0ATeF99TIva+WqueKaVHbkHm4KVOZ2AqZ+MCnQg1n0X1Q2zUovp6n66m8WSwqSLi7WtxfkFSe560bJG2KqovqjRCLJkyh4jZxSy3x7CqZGxbfGJUrOrkmike3IT8ZABHWnRYvYupWtW6umavOEBNZcmVt0isYgG529hzIKd+prJzoaW1EA8q2M9WlfnrNXIAryPTW3TTaI5EgCplSeW9R6TncGr5R3U1SK9JTIUEYUhabdHZ8Yksu/i4lKQHkZVklOgp235nPi1A5FL9z+BbUEqQ3gE5wNCetH7bFMi2hMdvsY8jWAgOrJSMHJJxjfScgennRoW1hhLayAhKEI8Y/ois2fUKHCHhjsscLMGO6pKyCstb484pVasqmDMX2SgVdmfVkUqvoneKyeZVIxfEYHuxK2/6y/tNAnsJFaW/sE3SSojbtVfaay0w/CEDYVODuTQz6K5IzuacFJ76hKseapW2JTyHFsMOOpaTrcUhBUEJ7zjkPLWixR4UOtd1jvGKqI7RxZS2hTigCrCE5IA3J9Apnak9aFBLocBVjPKrCXEhODjFDWySamSHFkIbSpa1bJSkZJPkFJJBR2TJA8UGqnake2uyY8mM7pkx3WFkZCXUFJI78God6pFUhGSl09TS7XupgTSVgDNMcTNZUaspaOKrRtSlAISpZPJKRkn0VdSrA7vJUZtoZHWIi314AOOtRSklDmhGcjrRe3jKCE9amRbkJdLrgye6s3m2ydlNtgVUdxlnWsnenQYEue5hpB0551pY9mVcHEuPjSynknvo+zHYhtaG0JQB3VDJrNqpdjxxX2CLbw43GAXIOtXd0oytaIzYCUgE7AU9oFxWs/FHId9UJTinZ6EDofVWBzlklcmWpJcFtt0+EEE5KUjNKZO7B0DmD0qm28PdZ1Gdynb0U+e32iSee1Db9ysN8A643RtTugjSrkQaBz3fG8U5Bp02O7IdCXF7DrUzFjfWoAOpWgjY16ENmNJ2QdyYL1ADJzTe03q1KYTHWpK8eKcHFUi4okaEAGtUZWibVG74bjqbtwTJ1HUo6WwQjSe9WDlXI8x02NFrlARcWUtl1beACkp8w50E4fda7JtiOtwN6VFSHJDZKDvjA0hRBGOXea0az4ycctKfsFebq5OMk7NGFJoH8NWyVb7y6XlBbZYISoHrqTSoxbv5wr9H+IpV62hm54U2ZM6qdIynECfxt8/3ivtNY+YPhCa2XEP85fP96r7ax0wfCVmxv72Ul0HfwasNP8cRUPNocQWnMpWAR8U99R23iFvh1viNtJWXp2phpkJ8QbqBWT0wCcDrmmcB3KJaOLo02c8liOhDgU4rOASkgcqbxNbLJGSqZa+IUXJ558qLAZKNAOTnOd98D01uT+1Mk+w5ZOG7nabei0J4gj2q53loOIj+CFbujHxS6PiZ32784rLSeD5MTheRfO3CjDlqiy4oRuyoHGdWdxkp6fKre3Dixu/Nxp1v41RYMNAS4jrGopV1KdvG7tu4cqzvBPElvjXm8w+IJodt9yJWt91Jw64lWyikDbUN/QKrS6EtlKRwdHtMuDHu18ahGVE8JdK2CexG2EYBypRye74prt74fNgtUPiGzXrwyM65oakttqZW2sA9Dv0NF7fxDZ7vx/dLndnmUtrbLdtdkI1NNkYCVFP1795q3xNcrXeOCE29ziNuXPiul3V4MUB8gEaUgABI8bAPkpGo9jWxnGVma4m41tMGTdUwnpFsbLa1slztV5V4u2MHmcmsrA4Lcn3q92wTw2bO244XOyz22g4xjO2fTWku19tbvG/D13ZkB6PBjtofUhJ8QgnI5b4z0oxCkcJ22+XyYeIEOuXltYCgyrQwlXNJPUkn1CjcWDlHnljstjuEVt26cTItjzrnZtxxGU6rpgkjkDnrWi4c4Sasn4TWbXdpbLhZT2sdJa1Jl5ScDHJJG53/ADav2KRY7RYEswr2zBmsyVGTKEPW7JaBOA3qG2RjzUr9frCn8Ido4kj3IPst4bkNpaVlkYI1ZPxvjchvtRTRzsjiWmE3+E99Vq4mYanrkPLQyqCpSW1kq1NcwNhnfIodE4Zcu0u73O6XFqFCiynEyJam863NRzpQPPy8o51ImZYLV+FBi9x743MiSX3ZD60sqAjlQOE9dXPmBVuBebHc7TebFc5yoLcm4LlRZYbKkkFWRkejrjnSySfZyse3wnGgvwH0XdL1sn5DMxLJ+N0SU+X21oW+DIzcxUZ25JVIxqbb7PmO877VRak29dutVptkhcqFbl9ouStvR2iySdgem5+qjBuUQcUmaXvxcpwF6T+bjljNYMjw7qfzX9F1vqwKVBslAG6TjAqq86tclLQ9NWsjW670ycUN8IbS+pZOcGvJS5dGm+Askhpk774oG4rMwrJwAocutX3nlCCXFbFXIUIb1vvhKdyT6qbHHhs6TIrjK8EuaZROA25hXmO1WlzCmMpb6t1LIRjqOlVL6wC8+2eSqG258zYhguKIcaOUnvH/ABWrYpQUiVtOjklbjr+kIVqUcAYrXw45tto7R9ADyUYPkoG3FRDjawVLUD15jzVDPvqp0HwftMLSe/GqhOLy0l0FPbbYOcQuQHJJBKQ5gnz1CGcq2qyZaWrWYiBqcWvUpQ+T/wA1JbIciY+lplOpR6nkkd5rTu2xbZOrZorFCix7UZQLPbkFKytR1JOeQxtyo+FBSUEHYoT9goD4Wlhlu1Q2FyUxkqdW8CdOTkE4xuMk+qrUWW4mSGjunQnY9PFFYNQnJbi+N06NBbv5wr9D+IpVWtExLtyWwBhQaKvrHtpV6/6cmsCsyah3kAF/P4w/+tV9prHzPj1sL5vJkfrVfaayMsePWeHrY76KRG2SdhWricM26VwPcLu5HuDE+EkHLmEtOZOxSMZIx9dT/g0t8WdxVqkoSsxmFPNNq5KWCAPPjJNGWrhe7rwBxPIuxdWdWllCm9OnB8YJGOQ29VbYRtWyUmeXtxpEkLLEZ14Np1LLbZUEDvOOVQNNOyHktR2lvOL2ShtJUVeYCvXGrhD4c4T4aeQ/cozK0B5zwBlK0vubFSXCfSMeyhlq4nsjfFF9SzGm2sXjs0MyWo/wkdZGFZTvpyo6qqo+wLPPQy6y8Wn2ltOJOFIcSUqT5weVE2IMt9gusw33G0c1oaUpI9OKn4ttU2zcUSI1yneHyFBKzJIwpxJGBkdDgY9Fb7hZu6W5uxIl3iShuSNUWBHYCkFvnlxfp84qLhulQ26kecNMuug9iytzHPQkqx6qeYzyGUPLjuJac+I4UEJX5jyNeicPuPRPwpXSE0VNRHi4tbIGErOMg/Waii3SdduE+JnLwkiM0fxVKmwkNqGcJTt0ITSeJV2HczCJgzHHENohSFLczoSGlEqxzwMb1SdhyHitDMV51SPjJQ2SU+fHKvTLhfr83wfw89BdccnS1ELdCApS8HZPLkds+aigf7L8KyYzDmhEmFqmNI5LWAcE+UDFNHGk+wbjxERZCVtJMZ0F/dkdmcujOMp799tqLxrXLE1EORDfZeO/ZONFKyPMd62/CF3evl5v92mhS5UGIUQm47SSthrKtm043UMADP8AHFSJvrEy2QkRl3ZyVEfKkTbggBzBzlOofZ5KOZLZdnRfNDotvejRQy3FdyhOVANnxR5asxba5Ohyn09oOwTqSEoJ7Q9w9VaOTcH0cVxYKFaWlIytI+WcHc+qhVsmSS1fmo7i/wAXKiylHyDlXLy1gjpce/lt9lnllXAKSwybTMdlCU062n4IJaJST3KONvqoDBgy5K+2bivLYSrC3EtkpTjvNaa3TJUnhniBuS84tTbecL+STkn11Ztb44gtEeNHdmW92DGwpvBSw8MYyT1zz9NGOCLhx8Ac2nyAp8aXIYHgsR91psZWttsqSnzkVBZYMqQ047HiPO+NgrQgkebNaeK57v2xFqjvzLdIjtqUHG0kNPD/AMiOf/8AaoWGNLg2+C+/OnBmS8Ux4sJOpOc7qWeWM10dKnFK+GF5XbMxeVh64KZQ2tKx4qgoYJI8lCJFmvNpcTcnLZLaZScrWtlQSB5TjbNerNRm3OP5DjzIK22A4wpSdivAGR3kZNCH0XZ/gm+m7reKnnEhAdJO2oZwDyHsq2PCoJp/n+hJTt2ZQRp863qnwIkh6NpJLiGyQMc9/JQGHbZ91kLRBgPS1J3V2SCrA8vdXrUxbFqn2lUaPd1R4sUdgiGoeDrHLCk9Veehtnmx5Qm2dECdBZmzCtEiGCC2o48VZHLFOscIPamByb5owMO1SH31tLbMcMkh0rGNBHTz0ekdnYrJoQdLr/xlddNRvFUC/v2yXI7dlh4/C/nHnk/xoReZ6rlOUSfgkbJHkFYZKU8lPpFk0o2uwnZlJdgIy9ocCyVAqAIGFYAGMnnnmR4x5UVuslEPsdGDILac+TYUMsryxAXLcU4422FBzU6sYPQADYjcfXyrkxaXZy3ycJKEEZOceKNq7NC2mzoOgzwilRujzriipamTkn9JNKmcISC7eHU8kiOcD/MmlXqaRViM2X1FW8r1TZKBzDy/tNZecnS5itncYqUypC+qnVn6zWblQFvOkgbV5ymlkZeuEC4k+VbpjcuE+th9o5Q4k7jv9FahN54+cti76iW94GU+M8A3pABI2T03zyFU7Hwi9ebo3EC+ySQVOOYzpSOfprWswbUzwZxDEs5mKRpSFmSQQog7FIHIc6243a4fBKSr2MDbuLL/AGaN4Nb7m4yxkkNlKVhOdzjUDjfuqCNxfxDb50uZFuS25M0pMhwoSS4UjCeY2wD0rUcP8MWG4tR2ZUe7uSXDpedYA7Jok7b45Yxmm2vgO2q4tl2K6Oy16T+LPMFKQRjUdWQd8Y5eWnjJtJ2K0jFPS5E6YuVMfW/IdOVuLOSqtLC4pv0W3Nw2Lm6hhrGhIAynHIZxnHkog9wbYV2O7O2yVMdnWgjtXHQA07zyEjnjYj0Vad4Wt9s4YjTZCJsqRLY7RLrGOxZJGUhXr5+Q0s1LtMKroZwtxI4/xa1PvtwThEdbaXXiEgZ5Dby0EuvEd3vKS1PnuPspXlLeAlPkOBz9NOtduiyLmyzckvmM4rSSxgKydhz6Zo6jg+Erjt2yFcjwJKNQXqGvOgHnjHPyVNSlKNJ+4zSTOyOKH7fwhZo1ouaWpKUrTJQjBUkZ2zkbVmGbpcIc5Vxjy3ETFZKnz4yjnnnNaTh/hez3WNPTLelx5ETUpToI7MIycHGMkgDem3Lhq1vWONc7EqV8LJ8HU3Jxkk8jty/5oy3tbgKlwYuJMnWy4JmQJDkeQM/CNnBIPMHvHkrYsXi73SKld1mrkBJ1JCkgYPoAowj8HduD3gBTcDKS1q8P0jwcrxnGOeP/AHNBEpSyQ29lKEqwvTzxnfFR1LnFKPyPj2t2WHL1OVMRNMlRkoGlLmBkCqka9XCDLdkRZa2nXvjrGDq3zyrQJsNruFtlvQo9yirYaLrbsoDQ7jeqdttNjm8NvXWSuW2qIrD+lScKOxwkeXIG9LHFkT7/ACFyi10B3bnNQmWEyVATN5A2+E8/rNXrdermq1qjvTXDGbSEIbGAAAOW1XptmsqU2u4IMtVuuB7Ps9Q7RC+Q37uefNRP3vWFq4qsAdldu4kqbWFDCDjOD3nrReLLVJ/2BSj3RknuIbsmGYKJ7qIuCkNpIG3dnnioWL5dIkIw4095qOf+mlWwzzx3eijsCx2KRY5kyeqU05bnNElaVDC8HkkeXlv31Cza7HDtAvdzTKVHlvFMKM0oBYQCd1Hv27/tplDIkuf7A3H4GWq7yp10jm5XdxkNhWh5W+g92B31ppyHbhapUCHM905cnTqUo6AhAPTO1CPehHevsNqJJX7my4/hIWrGtCBjI+sevyUSgLtjk+H7nNvJSl0eM4rOodKD3wdS93XYeH0AXLrd7YyILU15hbWUrSlecEbbf8UPavF0hNONxp7zSXVFa9KsalHmc99aubb7NcrldYzYkeHMNreLxV4mR0A7hkfXQy2cPsv2KPcH7bKuTktZAajupbDSASNRJO52oLFluk/7C5Qq6MY86lsqOorUrJUonJJqmM9mVH5RoxxLY02e/uwWnS6zgLbJ5gHofNQ59GjCTjau64O7DNmYQ/HYStxCHihwMlWsgJ3znAwTz6jy5pt2bEV7s9QVpQjccj4oq5YochiKQ7DfbSUlSlKCwCd+gOOWOY6GhV7Wrwo5/NT90VOT3SoK4QZ4FVqvT3+HP3k0ql4DY0y3nsHdopz6RSr09M08fBnyeofcHlmdICvih5YHrNRIKVHAHprTybdDccUpcdCiVEknO5qMW+Gn4sZArws0rm6NsVwipZbgzZ5okODLaklDgHPB6/VUvvh4YiQplvSuUGpI8ZxKAT5h5v41OLSxLJQ3DS6QMkDoKhXwrECC6u1J0p5neqYc04Q9Nrn2/kWcE33RDF4ws0e3QUKcltuRT4zDIwhw55qPUdaiXxbZGOK27w2qQphSVdqC2Mg6cDSM8qtM8KQ32+1btSFJPJXf9dJHC0F9SkItSFKR8YYO1W+pm0vsf44F8UeeTLQ+KbfBtnEUZwO9pchiPpTkfK+N3cxV/h/i+zWSzqQiXPmSHWNKobqR2CFnng92c0Ue4WtTYT21qaTqGU5B3rrHCFtkAli0NrA5kA4+2itXztUHZzwru+DORbxEZLbhAJQoKx5jWpHGXCyLv7qAyFPup0rBSMN7dN9z0qJnhS3vqUhq0oVoOFY5A+uuDhGAt5TIs7ZcSMlONwPXUsWZ419sXy/j3GljUu2Uo/E9ihm6IZW6pqWyUNFSRnUc8+4VG3xRbmuHW4SFESW5IeG3i4Hl76Ing+CGy4bM3oScE4/5pOcIQGtHaWdtPaHCduZ7udHzSS9D/j5BsX7hknibh65ueGuy7lGdKR2jDK/EJHcc1n41xbRc2JC2w6004FqQflAHlWoRwfGB0CzoyN8Y/wCahf4fjuNliPbVKcChqQwAlzGRqwTsDjvrpZJymm4tM5RSi+Sw5xZZUSprjjlyfamtlKtWCGsjGlCc46nfyCqNi9zVcGXpuS5IFvEsYWkAu6fF07cs8s1Wl2Z6Zf2ICLO5AQsDLevUotg+MvVyzvVbiCBdLDIetEFDvuXOdT2SSAtT6wB1G+c1tUp8uS64IVHpF565Rrm9aYdvbWzboK06O1xrWrI3P/vU0UvV5tFn4jlTQzJfuaEaUIOA0kkDfv5Vm3LNerRGakSoLjCQsaVbEBWds45b99Sz+H+KLjPU5It7rkl4ZUrKQMDbffAqank545/10O1H5KbF+Yb4Zu1sfS6uVPdS4lSQNGxBOTnPQ9KuW+92iVw8zZ77HkqTFXqYejY1Y3yDnz1njaribr7mGG74bqx2OPG5Z9WN80Rk8P3S3vsRX4axIkfyTaSFFXqoOU17fg6kGU8Z6OIGJTMXRb47PgyI+fG7Pbfz7D1UTZmWhl2PKt7MhDSF61pcxnHcBn+NZWbYLtaUIdnw1NNqOArUFAHuOCcUcVbZ0OzCQ9HKG9A3JGd+W3OoZp5fjp310PCMfkqs8RxYd7us1xl5bc1paEJTjKSojGd/JVKLerTJsEe0X2NLKYiiph+IsasE7gg+ehLwys771G2yXXktpHXeqRzNIDgmwoI8JAelwmXW2FAJZS+rUsbbknymg7ie0ex3mjtwwzGQ0nbA5UBUT2m3M1DHJyuQ8lXBroaUJtiFNBLpbyC7g4bBBz17+8daz13aLs8AfKQj7oos1NYkx0NqZdyE4T8IMIwOQGOVMfYT4U2tQzhKR9QpN21hSsPcMNJjJS0NiWyT6xSp9hH4ysk+NoPqyKVeroHeG/yzLn9YVdHjHz1ConPKsrxVeHWHXGmXloIWR4qiMb1jRdrgXCDOk/Sq9tedLTym27NKyKNHsMAqFwZ5gFW9E2kyUTZj8gKTHCSBq2B7seivE7JxA7buJbfMnz5PgjLwU8NaleL5utMvXE86436Y/HukxUNx9So6C8oBKCdsJztWzBgePH373/RGc90uj2mHDUhqK6UvulZyNK8IbGetSFDiOIRlKgle47leLXiRu11TH0oukwNk6ikPqwT5s1K7eLmpKXPdOZrA59urI+uuSSUUvZpnctts9TlOOuyXFLJUdRAz0ogtmS9aYwhhRAJ1hBwc14b7qzy7/P5ROefbK9tEo92uTaSWrlLb1DxtL6hn66hDC4OTk/V/JRztKvY9g7GS5Z20RQouJcPahJ3zmnulYukBpRy6lIDmDXi7t6uUNKnGblLbURgqS+oE/XQP3XufadoLlLCs5yH1Z+2tMMbkk1+P6+P9knKn/J9Bx3nzPuKyVEtoVpHQY5VVJdXw8paipSu35k714UL1cRk+6UzKhhR7dW/n3qJd2uakFAuUvT+b26serNc8E2qcvZ/2Hek7r4PoZbUx427sQvQlCStQOwO3OmSimSxdUR4/hTikAdil0tl0AYIChuOteYzuKRdmLHFt0+UBFgIZmJ1KQFOAAEn87lzpSpElvSUSXklPIpcIxSzyePJXf/yuDox3RNDLuMtp2xxJFmdtDLMgBlTj5WpScjIOd8b9aJSGHon4S2Jc9KkRXVlMZa1ZRq7PG3cc156/JkSV9pJfdfXy1OrKiB6alcmSZbQRJkPPJSMJDiyrSPJmh5ld/kGw2tydnW6DeGTw05HYfJL0lctTiVEnZYB65I5VQ4hmyWeE+HGmpDjaHCVKKVEFRBGMnyZrOLmyX20tOynnG0jxULcJSPQarkuPKQlTi1JHIFWQnzd1B5+Ww7D08NY46uxQ4luU9CShhR23x0+qhNghTbTxSz7rgtOPsuJYLroVqVtyOds1nAVdmkrWpSh8oqyfXUUhxx4lTzi3DyytRUfrpPqU5J10xvG0qNLPFygWibFVw6mBGcdSXXjJLuVahggKO+avXxgy7I9OuUUwZjSAEK7TKXj3Af8AvOsY0p15xPauuOJTsApZOPXU8txbpAUtS8ctRJxU8mdNtBjCgelkrVjr18lXYbKEPpKRyHM05lpKE6jvUzIwVKPdWWU74LJFO5ulTmKEganABzJq9NXqcVXLYylyQCqqxe2Ar5ZeYZLEfWrbG4qZ13U6D/4pP1CuXV4EJQjkBVVThS+O4oR90VFJyVjPhmo4eP44sZ3LZP1ilUXDWfDlE9WT9opV7WhX/CY8/rMZxU6VXaUnPJ9Y/wBxoEQEEKI50d4kRqvUv/EL+8aCSEnFK3zQShJOVVClZBFSydsZqAHFaI9Cvs0FuSJEcpPPFNkJKE6ccqbY3PhNJ5VYuqeyJONjyrC+MlFf+oOYbLj2B30dj29SkgEYqPh6CH1lxfKtgxBaOByrPqNRtdIpCFmMnW0qQpITsKzr0N1pZBSa9VnQG0x8gVlbk2ykBISNVNptU3wDJjMh2Dh+TXFNKTzFHg0kDlUb7KVNnatyz8kdhzhxsqlZ7t60vZGfcG4LC0pccyApXIYGf4UHsbXYtLd5Z2orYDniaL18ZX3TWHM903ItDhJF/wB5k/8AtMf1q9lL3m3AcpUf/d7K15O9LNZPLIrsRkBwdPA/ncfY/wDl7Kka4TlMqKlyWFAnbGfZWpJpilZSB5aSWaVBUEATYZBH8s19dMPD0k7eENfXR/NcqXlkPtQEasD6Du+36AacqxvFWe3R5sGjIrtdvkdtQJ9x3QD8Kj1GuqtLmgpDqQT1IorTTzoOTOpGdc4afXyktjzpNPjWB6JqWqShWlJJASaOmo3T8A5+ifso+WT4O2IystRWvONqb2ZdmJ3wgIRny+KK6QCKspwJKCobBKPuitN1El2w7w4lxU9bmnS32RA9YpVds6kl4hPRHL0ilXr/AKe7wf8AplzqpmI4gZzdZSu99f2mgMhPwmnnitBxI7puUlI59uv7TQB345JqLvcxl0Bph+Ex3VXqeWPhTUArdHok+wrZl6XxRy5xFSGkLSM1nbcoodG9bWKUuwvRXm6luE9yLwVqirbPxRsJNGWJ3wg32oIslKzipY6lFQwaxzgpcsqnRrgpL7OOe1Yq8ISiYsJORmtXC1CMc55Vk7sQZa8d9S0yqbHycpFDG1IJzsa7XU869AzjHJRjs9mnYDnV/hZxTnEUNRBAKlYz+iartwQ8+lTgygDIHlo7YmUt3yJyHjHA9BpJyjTSGinZslE5pudqevGTimHlXnPg0Iao1GTTzvUZ5VJsdHa7Ta7yoIJ0V2kDmlTIU4aYaeaaa5nHDypqkhSCk5woY2p3KuYoBB4skX8931j2V33Eij5b37w9lX67imUpApE1pYQy8rSVHxMb+cUqlt/8ur9H+IpV9F+n/wCBHn6j1nnPEZ1XuUP/ANC/vGhUvxSMUXv6c3uXn+0L+8aEz+QxUpesZdAaXuraqw51ZkbmoMVsj0TZaiHCwa2Fnd1MFJrHsHBFaeyrOMZrBq1aLY+yy+jDhFSxRhYzvTJH8qaTWsHxQaxPor7mmjLQmP4x6VlbypvwtQb33qZ2RKPipzVJUR9xWVJJJpcOPY7bDKVqipTkjerIgPH5Bp4tz+x0GtDnH5J0y3ESlUbUeaantIUq+R3M7JUcbeQ02PFU00rtTpSRU1sUDd44HLJ+w1mb7ool0aorX300qUetI00msTbNCQsk9aQrmaclJVvil7OOYpYzUmg91IgjpT7QWc2G1crmD3GkAe6jYDpppp2DTcEdK5nHK5XcHupYPdXBOV2lg91cwe41wC3b/wCXV+j/ABFKlbwQ+rb5P8RSr6P9P/wI8/P6zE3qx3R+6SXWoa1IU+spII3GTjrQ6Rw5enBgQFH/ADp9tejSFfCK3+UahKt68nJq5Kb4NccKcTyS52S421tDsyKplC1aUkqByfQaG9kR0r0Lj85tkT9efumsLpKtsV6OmzPJjUmZ8kFGVCaRWgs+UkChLEckjaj1vjlGM1PUTTQYLkvEsIcy8fRXVXeAwdO2aH3ZBThSFZVWZdDpeOrOahiwRyK2x5TaNsi8xXFYQkEk0UZbLqAoN8/JWDt6g0+lbhwB31tIl+jdmEhQ2rPnwuHoHhJPssOpLSclFVFTEp+SM1Hdb8ylk4IyaBMXHtlZB58xS48MnG2gykk+As8+t74x26CpbSD7sR/OfsNVEKCk7HnV20/lWPn84/ZTNUmcuzVEb00inHnXCKxNF0NQAVDNeTSOKuIG5T6EXV9KUuKAAxsM+avWkbLFeHzP59J/XL+016v6ZCMnLcrMupk0lQS99vEXzu/9Xsrnvt4hP/28j6vZQilXteHH+1GPfL5C3vq4g+dpHrFc99N/+d5H7woVXK7w4/2r+Dt8vkLe+i//ADvJ/epvvnv/AM7yf36F0q7xY/2o7dL5CZ4nv3zvJ/fpe+W+/O0r9+hdKu8WP9qO3S+Qn75b787Sv36Xvkvh/wDtpX0hoZSrvFj/AGo7dL5PQvwZ3W4zuIpDUyc/IQIilBLiyQDrRv8AWaVVPwU/0nk/4JX30UqdJJUhW2+z0aSfhFfpGoDU8r+UX+karE718dm/yS/2exD0oz/GjIdt8UHo9/A1lmoiAeVbDilh6RBYDDTjpDuSEJKiNj3VnmoE8uAGFIHl7JXsrfp5ViSsz5FchyIyGIyn1ABIFVIlxU6+RnAPKjtxtko2coajuqWR8UIOay0a1XRp4H3NmDfn2CvZVsW2cW2xJJp8BR/KgSTk0JbUjwsdoBjNHTbp5a1eByM45dkr2UElWq6h8lFsmEZ5hhXsp8TTtWCSfwQ3VshzU2cJqrGkLT8r66JO2u7OsYNsmZH9wr2VURY7wD+Spv0CvZWiLjtptCNOxj7i3gMnanxj2RzmrCbLd8fkqZ9Ar2U9Nkuyj+TJY/Yq9lByjVWdT+C5GlgkY5GjdnUFXSP+l/A0AbtF0bIAtsry/Aq9lHrTGkxZbL0mO6w0g+MtxJSE7dSaw5lGuGWhd8murlVxcIR/7xj6QUjPhf2tn98Vgpl7LLeNYrw2d+UJX65f2mvaU3GAFD8dY/fFeLTCFTpKgQQXlkEddzXr/pidyMup6RBSpdaVeyYxVzI3pHONs+ity2xwu7PQ6/cITUJClGJHito1qSEjBdUsfGJzkK2yNtqIDDUq1se1cISG1g3FTChEKkqdfGovkr0jGMY8VOdz8fu3p7cbhSPGuK4sppTq4pbbRJdCtKy0FakZTurWSnpjT5a44x3XGaRwK1cNnh6XZYPhj0eNJabWPBkrA8JXgkLcd0lSMnA0nI5YxVu3jhe2MxXky4rzzrCfCUOp7RKVhxpWUhQOPF7QHzH08cYmlWudi8GpIeU+p/Wla9KHijKtClaSnT4oCwlA55BzWdurcNq7Sm7c4XIaXD2Cic5T03oBNX+Cn+k0n/BK++ilXfwU/wBJpP8AglffRSrgHo0hOXV/pGoFNkUGncZxY1ykRVQ3Spp1SCrUMHBIzTffdHUNojh/zivlc2nnvdo9SOSNLkPNA1KE460FicQNPrATFWnPUqFFBLz8g489TSUOJD99EysYNVio6udRzrmmJGU8poqwOQNZtvjhlxwgW13A69oPZXeOWXmCtHblHhmsTnG5pi1Y61n2eM47yilENeR/5j2VXm8btRTvblq/aAfwrvp8j4SB5IrmzTaj30gT31ix+EZnP5Kc+mHsqRH4Qmlna1r+mHso/RZ13EPmh8mwJPfXQT31kvf4j5sV9N/xUrPGyHDj3OUP2v8AxQ+lyr2O8sPk1BJ7zVC+uaLFMVnkgfaKEr4zCeVuJ/a/8VQufFwm29+H4AUF5OnX2ucb92KfHp8m5OhZZI12VYT3aI3q5gHnVK0MkoyauuEJXjNaZ1upEl0c7ME8qwb4xId/TP216AggmsBJGJbw/vFfbW/QPmRHP0iKlSpdedemZhVzAPSu9aVcccwO6lgd1drhrgHMDupYGeVdpVxxzFdxSpVwTbfgp/pNJ/wSvvopUvwVf0mk/wCCV99FKuAUeJ1Fu/TiOspz7xqtGnBG7h2FWuKPHvU7AyRKc+8aCPMLQnUrbPSsc4xk6ZeLaD7PEiGVgNp9Nay23pmQ0kawVHnXluasxp70ZQKFYrJm0UZrgrDM0z0XiSYkW8pSfjViWHRpW1jnSN4fmJ7N1WR0p8BnVIyaTFh8MKYZT3uyKK4WJGD31ZuaQ4zqFVpqOylEjvq3/LRcdcVR9qQv4M8RpVipmVYNNkNlCzU0FkvOAVsk1tskuy2gZTmrEQePVpyKlmOPNVeIPhaxOW5OitUyy83npVFaPhN6NdkFJFUn4+lzVjapwn7DNF+2q0s48lRy3ghRJNMjvaRpFC57zinTzxSRhumFukGoshLgG9YqSD4W9sf5RXTy0ahSVBQANHUuaUBSztV4T+nk+LsSS3oweD3H1UsHuPqrYzLolCdDeM0ONxUN9Vao6mcv+pN40vcz+Fdx9VLSr81Xqo+LsrPxq6q8qSPjGm88/wBoNi+TP6F/mK9VLs1/1a/3TRw3xf55pi727zCjR82T9oNkfkDdm5/Vq/dNLQv8xXqoqby8flGo1XZ4/KPrpvJP9p21fINCF/mK9Vd7Nf8AVq9Roh7qP9FGk1KekPpC1kjOwrvJJctA2r5NN+CttxPEkhSm1pHgatykgfHRSrU8F5Digf6o/aKVNgy+WG6gTjtdGIvqgOI5wP8AanfvGqctovJGKn4mOjiOb/inT/uNJkhwCs2a4ytFIcqgM5HWg4xUZbUkZIrSuxUKRnG9DZbOUYAroZtwXEpREkuCjsRspdGOtCobK+0ACc1p7bbnnlJ0p5dahqJpDQRTuUE6A6arRNgU1o7lEKGdChyoClstukGs+Oe6A8lTBVyYwskCnWtOhwFW1F5EVCkFZ3OKEqWUO6U1qjPfDaJVOwvLfCkaRvVWKPhKmjw3H29WDyq7FtS9ecEVncoxVD02yw0kqQBUFwSG2/LRNqJpOKrTYpecCEjIrNGS3DtcA+2sdosk53qG8RQ3nHPvrSQoTUZoZxqxVS4QhJXgEYpo5v8Aks5x+0yEFBCycZweVE3BIW1kgjajUK0x46tSyMCpbo5FQxhJGarLPunwhVCkYOShaXSCTmmIjqVuc0QlhJcKgM5qDVgV6EZuuCLXJH2KUJqu4N6ncdquVZp42KxuM13G1c5U6qAIlDFcqRaajIwaIDoNXrajXJSAOtUBzo7w7GLr4VjrUsz2wbGgrZ6PwokNvlHXsSfrFKm8Mb3R3uDJ+1NKhov8J2b1mA4tGniCYf8A9Dn3jUEFe1XeNGtN7kq73ln/AHGhURekUMn3RDHgPoKVJxUD7CfRTYy8J1KO1SlQcFYKaZUZHShCwhKdz1rcWppLcROAM99YyOjDw61tLYR4OAO6smrfBbF2MuEULSVYrMSI2h0mtotIUgg0AuMchRITvUcGSuBskQK+k9jQTswJGVcga0zkY9iSfVWbuAKFKxtXp4XfCM8+A2zdWGGgnbauq4gbSPFxWNU8vvNM1q7zVvo4vli+Vmtd4izsk/XUJ4i0DAOSay5UT1rgNOtJjQPIzUe+JeMlVV3uInOiqAZVjO+KSUKXyGaZabGvYDySCq78+flGmInOyiASTVZiIpRyoVfjsBgg43NCUccVwjk2xzjZKMdcVRc22ooUKVySTmo12xZ8dW1JGaXYWgSoUwiiLkHokGqT7KmufKtEZp9CtERFIGmFRrmTVKFJ0p1eaonMZwKcFqUNCAT5qtRrU/IUBpIJpXJQ5kzqvoooSVrCUgknoK3dlt5hw05GHF8/JTbLwsiMoSJA1KHxUnpWhRGyrONhXlarVRn9sejTixtcsu8NMlEtau9sj6xSq3ZyBLUgf1Z+0Uq9D9Pd4LM+f1mH42j/APyLy8c1q+2skwr4THdW840azIcPUk/bWCQkpfIxSY3adjPiggp8hIAqzEdyd6oLB0A1LEKiRgGklFbQp8hdvZwEVq7SvLYFZRhlxxQASa1trjllkFR3rzNTVGnF2EapTUISCo86tKdQnmoVQkuodXudqxQTstJqgW42t4kAeLQqXZXHlHatIX2Wh0pqJTalbAEmtkMs48oi4pmPc4cUB8WqrlhWj5Jr0ZthtxO6RTHrc2oHlVFrp3yK8KPMnbYts7ikxbio5UMCtxJtje5Iqg5BSlJOMVqjq3JE3jozLsUKUG0DzmrbNsS02NsqNWVNBtzIFTtvDNPLLJrgCiiNqAlCdSxTkQi65sMCptes4J2qVMhLQxkCoOUh0kWo0ZtKd0DaoJIL7gbbTS900BOgHc1NHcSElYGVGo1Jcsbh8ETsNploDms86z91jlAJxitrEtxUC/I6jIz3VleKXUtvFlI8bu7qrp5t5KFmvtsyyudOZYckOhtpJUo8gKkYiuPrCQnzmtHb0RrY3rwFOd9eply7Fx2Z4xsltthbioBd8d5XQdK00G3MRAHXAnWe/pWdF9baOs4z0FNbvEq4yAyzkqJ9VeTlhlny+jVFxibRtxpw4SQTUisAVQgR1RmQVq8bqauKdSGyqvNkqfBoT4H2NzN6cRn/AKBP+5NKqfDTpc4meB/syvvJpV9PoVWFHm5ncyrxOyZU5aU8kk5rOosmp4KUK0tzfQidJ33DqvtNCXLgEk7ivNlKak0i6SaIF2dKsDG1WY9uYYTvjNUnbtjODVJ27KPyqGzJJVYbijTIfjR07YzXFXoJGEmsiu4LX8o1H4UpXU0Vpb5Z3kro0716P51UnLuo75NBe0UrrT0oJ3VsKdYIRA5tl9VwccPM0RgPEDWs7VnvCWwvQk5NSO3Ett6c8qaWG+EgKdG3Rc2kt51Cqrt2UonB2rHs3BbhA1HFFW1lTYOKzPTKD5KeSwmbiVHc7VVkzAsECqS3SkHFRs/COZXypljS5FcmPWFrBIFMRGeUMgGjEVtl1QBG1GkQY6UAnFJLPs4oKhZkPB30jYVA4xIVyBrbGNEPdTPA4x5AUFqvwHxmKZivlQyDWx4PtKZ9x7N9zQUI1tgp1BZBGxHUYqUQWRyAq1HQmOoLQdKhuCNiK76pbk2rR3iddmhuEJTIitoYSEB3xUoTrT37A/YdvLzobxBwdBnQn5clLbLoy5rT4zjq8bBSztj/AMQB5665xFLQhAWtCy2rUkqTvmhsu+yrivS64VAHZI2A9Fa3q8SUnBO2T8UuLZQsnDcMvNOvAqbTJSyWkt6gslJOVHIwNvLWZv1kVbra1KM1K3nUocEcAbJWCdjnpgZyBz8lapwutBXYyXGiseN2aynPqoRKjrdYEZbzi2EnKWiolIPeByFLh1MFFJrk6WN3wNlcDtXK4KchynIrYUhtxpUfYfi/akt+N45Ok7bbmjVl4aiW6N2nhRQhSWyFuN4X46Soahnbl0zWddamr7MqlyFlk5aKnVHs/wBHfb0VwP3BlbikSpAcd/lF9ocr8561fJmx5FTQsYSjybuNDaXP8EWrUpUXtNa04bTqSCCD1xnnQy5ONxC4wjVlslJ1DB9IoAxInhpLXhDpQkYSkrOAO4CnSlyVNnUpS1q5qUck1hyRxulFUWi5Lll7gx8vcUSCekVX30UqXAsRxm+PurB3jKGf8yaVe1pq8aox5PUCOJJ3Y3eY2P65f3jWednKOd69ods1qkOKcetkNxajlSlsJJJ85FM979l+Z4H+mR7KXwxtsO50eJKfUetMLhr3D3v2X5ngf6ZHspe9+y/M8D/TI9lNsR248P7SpmEqdVhIr2r3v2T5ngf6ZHspybJaUfEtcNPmjoH8KEo8HJnkaWOyTkjJqnJ8Id2QCBXtXuRbPm6J9An2Uvce2fNsT6BPsqEY07Gs8SjQnEqJVSeYUc5r233HtfzbE+gT7K4bLaTztcM/sE+ynp3dgtHkVjs70x34pCAeda33HDbYAGwFbVuBCZGGojDY7ktgU8xY5GCw0f8AIKw5oTnP1FoNJdHmkyHpJCRmqrcF4q2G1epG3wjzhsHztJ9lIW+EOUNgeZseyisbS7O3L4MXb4BQjUob1Ye7RRwDgCtd4JGH/btfuCuGFEPOKz9GKg9O27bH8n4MalOOaqlS42kbqrWG3wjzhsfRj2Vz3NgH/so/0SfZTfS37g8v4MuJbY+VUqZLats1ovcy3/2GN9En2U4W6COUOOPM0n2UHol8h834Mu8hLiSrOBQWTcm4yilvc99ehmDEIwYrJHcWxUJs1qV8a2Qz52E+yqYtIvdiyys8zVeSVbqqRu6oJ3Ir0b3Cs/zVC/06PZXfcO0DlaoX+nR7K0/SQJ+VmDbnsr7qsocjr54raCzWocrZDH7BPspwtVtHK3xR+xT7KhLSL2Y6y/gyTSI5OcirQbjK54rSi2wByhRx+yT7K74BC/sjH0YqEtJz6iiy/gF2RDKZa+zxnsz9opUXajR2VammG21EYylABxSr1tHDZiqzJmlul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44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notion d’échelle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La notion est maitrisée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Avec des notes :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7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6130931"/>
              </p:ext>
            </p:extLst>
          </p:nvPr>
        </p:nvGraphicFramePr>
        <p:xfrm>
          <a:off x="323528" y="234888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Plutôt 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Plutôt oui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Oui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8591277"/>
              </p:ext>
            </p:extLst>
          </p:nvPr>
        </p:nvGraphicFramePr>
        <p:xfrm>
          <a:off x="323528" y="4077072"/>
          <a:ext cx="82296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57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Différentes échelles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Échelle uniforme</a:t>
            </a:r>
          </a:p>
          <a:p>
            <a:pPr marL="400050" lvl="1" indent="0">
              <a:buNone/>
            </a:pPr>
            <a:r>
              <a:rPr lang="fr-FR" dirty="0" smtClean="0"/>
              <a:t>Une même échelle peut servir pour toutes les compétences</a:t>
            </a:r>
          </a:p>
          <a:p>
            <a:pPr marL="400050" lvl="1" indent="0">
              <a:buNone/>
            </a:pPr>
            <a:endParaRPr lang="fr-FR" dirty="0" smtClean="0"/>
          </a:p>
          <a:p>
            <a:pPr marL="400050" lvl="1" indent="0">
              <a:buNone/>
            </a:pPr>
            <a:endParaRPr lang="fr-FR" dirty="0" smtClean="0"/>
          </a:p>
          <a:p>
            <a:pPr marL="400050" lvl="1" indent="0">
              <a:buNone/>
            </a:pPr>
            <a:r>
              <a:rPr lang="fr-FR" dirty="0" smtClean="0"/>
              <a:t>Grande place à la subjectivité</a:t>
            </a:r>
          </a:p>
          <a:p>
            <a:pPr marL="0" indent="0"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Échelle descriptive</a:t>
            </a:r>
          </a:p>
          <a:p>
            <a:pPr marL="400050" lvl="1" indent="0">
              <a:buNone/>
            </a:pPr>
            <a:r>
              <a:rPr lang="fr-FR" dirty="0" smtClean="0"/>
              <a:t>Décrit ce que l’élève sait faire avec différents degrés de maitrise</a:t>
            </a:r>
            <a:endParaRPr lang="fr-FR" dirty="0"/>
          </a:p>
          <a:p>
            <a:pPr marL="400050" lvl="1" indent="0">
              <a:buNone/>
            </a:pPr>
            <a:endParaRPr lang="fr-FR" dirty="0"/>
          </a:p>
        </p:txBody>
      </p:sp>
      <p:graphicFrame>
        <p:nvGraphicFramePr>
          <p:cNvPr id="4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513452"/>
              </p:ext>
            </p:extLst>
          </p:nvPr>
        </p:nvGraphicFramePr>
        <p:xfrm>
          <a:off x="683568" y="3202176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Insuffisant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Plutôt satisfaisant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Satisfaisant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Très satisfaisant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16378"/>
              </p:ext>
            </p:extLst>
          </p:nvPr>
        </p:nvGraphicFramePr>
        <p:xfrm>
          <a:off x="683568" y="3717032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Débutant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Apprenti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Confirmé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Expert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35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242085"/>
              </p:ext>
            </p:extLst>
          </p:nvPr>
        </p:nvGraphicFramePr>
        <p:xfrm>
          <a:off x="755576" y="1052736"/>
          <a:ext cx="8229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Mémoriser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Je restitue 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quelques 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éléments de ce 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qui est à retenir</a:t>
                      </a: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Je restitue une partie 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cohérente de ce que j'ai 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appris.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Je restitue l'intégralité de 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ce que j'ai appris avec 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une aide.</a:t>
                      </a: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Je suis capable de reformuler ce que j'ai appris et restitue des 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ysClr val="windowText" lastClr="000000"/>
                          </a:solidFill>
                        </a:rPr>
                        <a:t>connaissances anciennes.</a:t>
                      </a:r>
                    </a:p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820336"/>
              </p:ext>
            </p:extLst>
          </p:nvPr>
        </p:nvGraphicFramePr>
        <p:xfrm>
          <a:off x="2411760" y="692696"/>
          <a:ext cx="65527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182"/>
                <a:gridCol w="1638182"/>
                <a:gridCol w="1638182"/>
                <a:gridCol w="1638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Débutant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Apprenti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Confirmé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Expert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arré corné 7">
            <a:hlinkClick r:id="rId3" action="ppaction://hlinkfile"/>
          </p:cNvPr>
          <p:cNvSpPr/>
          <p:nvPr/>
        </p:nvSpPr>
        <p:spPr>
          <a:xfrm>
            <a:off x="3491880" y="3645024"/>
            <a:ext cx="1008112" cy="1296144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/>
              <a:t>Exemple </a:t>
            </a:r>
            <a:r>
              <a:rPr lang="fr-FR" smtClean="0"/>
              <a:t>1</a:t>
            </a:r>
            <a:endParaRPr lang="fr-FR" dirty="0"/>
          </a:p>
        </p:txBody>
      </p:sp>
      <p:sp>
        <p:nvSpPr>
          <p:cNvPr id="9" name="Carré corné 8">
            <a:hlinkClick r:id="rId4" action="ppaction://hlinkfile"/>
          </p:cNvPr>
          <p:cNvSpPr/>
          <p:nvPr/>
        </p:nvSpPr>
        <p:spPr>
          <a:xfrm>
            <a:off x="5544108" y="3645024"/>
            <a:ext cx="1008112" cy="1296144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Exemple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76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Construction des grilles de compétences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Taille de la grille </a:t>
            </a:r>
            <a:r>
              <a:rPr lang="fr-FR" dirty="0" smtClean="0"/>
              <a:t>?</a:t>
            </a:r>
          </a:p>
          <a:p>
            <a:r>
              <a:rPr lang="fr-FR" dirty="0" smtClean="0"/>
              <a:t>Compétence </a:t>
            </a:r>
            <a:r>
              <a:rPr lang="fr-FR" dirty="0" smtClean="0"/>
              <a:t>ou connaissances ? </a:t>
            </a:r>
            <a:endParaRPr lang="fr-FR" dirty="0" smtClean="0"/>
          </a:p>
          <a:p>
            <a:r>
              <a:rPr lang="fr-FR" dirty="0" smtClean="0"/>
              <a:t>Utilisation </a:t>
            </a:r>
            <a:r>
              <a:rPr lang="fr-FR" dirty="0" smtClean="0"/>
              <a:t>des items par les élèves ?</a:t>
            </a:r>
          </a:p>
          <a:p>
            <a:r>
              <a:rPr lang="fr-FR" dirty="0" smtClean="0"/>
              <a:t>Lisibilité des items par les parents (bulletins)</a:t>
            </a:r>
          </a:p>
          <a:p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" y="1621904"/>
            <a:ext cx="8940920" cy="35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6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rector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cadém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cadémie" id="{7D295989-C798-4C76-B5BE-FD623F42E57C}" vid="{B531DF9E-14C5-48F7-A455-BC73563838E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rectorat</Template>
  <TotalTime>148</TotalTime>
  <Words>174</Words>
  <Application>Microsoft Office PowerPoint</Application>
  <PresentationFormat>Affichage à l'écran (4:3)</PresentationFormat>
  <Paragraphs>69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rectorat</vt:lpstr>
      <vt:lpstr>Conception personnalisée</vt:lpstr>
      <vt:lpstr>1_Conception personnalisée</vt:lpstr>
      <vt:lpstr>académie</vt:lpstr>
      <vt:lpstr>Évaluer  des compétences</vt:lpstr>
      <vt:lpstr>A quoi sert la note ?</vt:lpstr>
      <vt:lpstr>Présentation PowerPoint</vt:lpstr>
      <vt:lpstr>La notion d’échelle</vt:lpstr>
      <vt:lpstr>La notion d’échelle</vt:lpstr>
      <vt:lpstr>Différentes échelles</vt:lpstr>
      <vt:lpstr>Présentation PowerPoint</vt:lpstr>
      <vt:lpstr>Construction des grilles de compétences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Évaluer</dc:title>
  <dc:creator>Alain Gaudeul</dc:creator>
  <cp:lastModifiedBy>Alain Gaudeul</cp:lastModifiedBy>
  <cp:revision>16</cp:revision>
  <dcterms:created xsi:type="dcterms:W3CDTF">2015-06-23T16:16:25Z</dcterms:created>
  <dcterms:modified xsi:type="dcterms:W3CDTF">2017-01-15T14:27:44Z</dcterms:modified>
</cp:coreProperties>
</file>