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7F368-0A92-4DD7-A302-0E167613D251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5AB307-2216-428D-943B-BD153BC40ADC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chantiers d’écriture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 descr="http://crayonsdesoleil.com/wp-content/uploads/T%C3%A9l%C3%A9chargement/Cycle%203/Production%20d%20%C3%A9crits/Chantiers%20d%20%C3%A9criture/Chap%C3%B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6328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>
              <a:buNone/>
            </a:pPr>
            <a:r>
              <a:rPr lang="fr-FR" b="1" u="sng" dirty="0" smtClean="0"/>
              <a:t>1/ Qu’est-ce que c’est ?</a:t>
            </a:r>
          </a:p>
          <a:p>
            <a:pPr>
              <a:buNone/>
            </a:pPr>
            <a:r>
              <a:rPr lang="fr-FR" b="1" u="sng" dirty="0" smtClean="0"/>
              <a:t> En quoi ça consiste ?</a:t>
            </a:r>
            <a:endParaRPr lang="fr-FR" dirty="0"/>
          </a:p>
        </p:txBody>
      </p:sp>
      <p:pic>
        <p:nvPicPr>
          <p:cNvPr id="4" name="Image 3" descr="http://crayonsdesoleil.com/wp-content/uploads/T%C3%A9l%C3%A9chargement/Cycle%203/Production%20d%20%C3%A9crits/Chantiers%20d%20%C3%A9criture/Image%20travau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2295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2378930"/>
            <a:ext cx="7920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 chantier d’écriture, c’est un 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projet d’écriture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qui va être mis en place sur une période plus ou moins longue (cela dépend du type d’écrit) au cours duquel l’élève va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 bâtir » petit à petit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à l’image de la construction d’une maison,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 production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Il s’aidera d’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outils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qui seront élaborés avec lui et pour lui (en fonction des besoins). Il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planifiera son projet d’écriture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crayonsdesoleil.com/wp-content/uploads/T%C3%A9l%C3%A9chargement/Cycle%203/Production%20d%20%C3%A9crits/Chantiers%20d%20%C3%A9criture/Photos%20projet%20og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820472" cy="936104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Autres points </a:t>
            </a:r>
            <a:r>
              <a:rPr lang="fr-FR" sz="4400" dirty="0" smtClean="0"/>
              <a:t>forts </a:t>
            </a:r>
            <a:r>
              <a:rPr lang="fr-FR" sz="4400" dirty="0" smtClean="0"/>
              <a:t>de cette démarche 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Finaliser l’écrit.</a:t>
            </a:r>
          </a:p>
          <a:p>
            <a:pPr lvl="0"/>
            <a:r>
              <a:rPr lang="fr-FR" dirty="0" smtClean="0"/>
              <a:t>Se référer à des écrits connus.</a:t>
            </a:r>
          </a:p>
          <a:p>
            <a:pPr lvl="0"/>
            <a:r>
              <a:rPr lang="fr-FR" dirty="0" smtClean="0"/>
              <a:t>Se référer à une pratique sociale pour générer du sens et un enjeu de communication.</a:t>
            </a:r>
          </a:p>
          <a:p>
            <a:pPr lvl="0"/>
            <a:r>
              <a:rPr lang="fr-FR" dirty="0" smtClean="0"/>
              <a:t>Etudier les caractéristiques textuelles.</a:t>
            </a:r>
          </a:p>
          <a:p>
            <a:pPr lvl="0"/>
            <a:r>
              <a:rPr lang="fr-FR" dirty="0" smtClean="0"/>
              <a:t>Réécrire à partir de critères précis.</a:t>
            </a:r>
          </a:p>
          <a:p>
            <a:pPr lvl="0"/>
            <a:r>
              <a:rPr lang="fr-FR" dirty="0" smtClean="0"/>
              <a:t>Favoriser l’interdisciplinarité, la pluridisciplinarité et la transdisciplinarité.</a:t>
            </a:r>
          </a:p>
          <a:p>
            <a:pPr>
              <a:buNone/>
            </a:pPr>
            <a:r>
              <a:rPr lang="fr-FR" b="1" dirty="0" smtClean="0"/>
              <a:t>Elle permet de donner à l’élève une </a:t>
            </a:r>
            <a:r>
              <a:rPr lang="fr-FR" b="1" u="sng" dirty="0" smtClean="0"/>
              <a:t>culture de</a:t>
            </a:r>
          </a:p>
          <a:p>
            <a:pPr>
              <a:buNone/>
            </a:pPr>
            <a:r>
              <a:rPr lang="fr-FR" b="1" u="sng" dirty="0" smtClean="0"/>
              <a:t>l’écrit</a:t>
            </a:r>
            <a:r>
              <a:rPr lang="fr-FR" b="1" dirty="0" smtClean="0"/>
              <a:t> et de le placer </a:t>
            </a:r>
            <a:r>
              <a:rPr lang="fr-FR" b="1" u="sng" dirty="0" smtClean="0"/>
              <a:t>en situation de production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ttp://crayonsdesoleil.com/wp-content/uploads/T%C3%A9l%C3%A9chargement/Cycle%203/Production%20d%20%C3%A9crits/Chantiers%20d%20%C3%A9criture/D%C3%A9march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 lvl="0"/>
            <a:r>
              <a:rPr lang="fr-FR" i="1" dirty="0" smtClean="0"/>
              <a:t>« Les activités décrochées »</a:t>
            </a:r>
            <a:r>
              <a:rPr lang="fr-FR" dirty="0" smtClean="0"/>
              <a:t> sont les séances hors production d’écrits (lecture, étude de la langue).</a:t>
            </a:r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dirty="0" smtClean="0"/>
              <a:t>Les </a:t>
            </a:r>
            <a:r>
              <a:rPr lang="fr-FR" i="1" dirty="0" smtClean="0"/>
              <a:t>« indicateurs »</a:t>
            </a:r>
            <a:r>
              <a:rPr lang="fr-FR" dirty="0" smtClean="0"/>
              <a:t> et les </a:t>
            </a:r>
            <a:r>
              <a:rPr lang="fr-FR" i="1" dirty="0" smtClean="0"/>
              <a:t>« outils d’aide »</a:t>
            </a:r>
            <a:r>
              <a:rPr lang="fr-FR" dirty="0" smtClean="0"/>
              <a:t> vont être dégagés suite aux erreurs des élèves, aux observations faites lors des comparaisons avec des écrits experts par exemple.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768" y="90872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Quelques indications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Séquence-type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pPr lvl="0"/>
            <a:r>
              <a:rPr lang="fr-FR" u="sng" dirty="0" smtClean="0"/>
              <a:t>Séance 1 :</a:t>
            </a:r>
            <a:r>
              <a:rPr lang="fr-FR" dirty="0" smtClean="0"/>
              <a:t> Mise en place du projet d’écriture.</a:t>
            </a:r>
          </a:p>
          <a:p>
            <a:pPr lvl="0"/>
            <a:r>
              <a:rPr lang="fr-FR" u="sng" dirty="0" smtClean="0"/>
              <a:t>Séance 2 :</a:t>
            </a:r>
            <a:r>
              <a:rPr lang="fr-FR" dirty="0" smtClean="0"/>
              <a:t> Rédaction du 1er jet.</a:t>
            </a:r>
          </a:p>
          <a:p>
            <a:pPr lvl="0"/>
            <a:r>
              <a:rPr lang="fr-FR" u="sng" dirty="0" smtClean="0"/>
              <a:t>Séances 3-4 :</a:t>
            </a:r>
            <a:r>
              <a:rPr lang="fr-FR" dirty="0" smtClean="0"/>
              <a:t> Confrontation des premiers jets entre eux puis avec les textes experts.</a:t>
            </a:r>
          </a:p>
          <a:p>
            <a:r>
              <a:rPr lang="fr-FR" i="1" dirty="0" smtClean="0"/>
              <a:t>Elaboration d’outils d’aide (caractéristiques du type d’écrit, silhouette, lexique, grille de relecture, …).</a:t>
            </a:r>
            <a:endParaRPr lang="fr-FR" dirty="0" smtClean="0"/>
          </a:p>
          <a:p>
            <a:pPr lvl="0"/>
            <a:r>
              <a:rPr lang="fr-FR" u="sng" dirty="0" smtClean="0"/>
              <a:t>Séances 5-6 :</a:t>
            </a:r>
            <a:r>
              <a:rPr lang="fr-FR" dirty="0" smtClean="0"/>
              <a:t> Rédaction du 2ème jet.</a:t>
            </a:r>
          </a:p>
          <a:p>
            <a:pPr lvl="0"/>
            <a:r>
              <a:rPr lang="fr-FR" u="sng" dirty="0" smtClean="0"/>
              <a:t>Séance 7 :</a:t>
            </a:r>
            <a:r>
              <a:rPr lang="fr-FR" dirty="0" smtClean="0"/>
              <a:t> Echanges et corrections entre pairs.</a:t>
            </a:r>
          </a:p>
          <a:p>
            <a:pPr lvl="0"/>
            <a:r>
              <a:rPr lang="fr-FR" u="sng" dirty="0" smtClean="0"/>
              <a:t>Séances 8-9 :</a:t>
            </a:r>
            <a:r>
              <a:rPr lang="fr-FR" dirty="0" smtClean="0"/>
              <a:t> Réécriture, correction finale (avec le maître).</a:t>
            </a:r>
          </a:p>
          <a:p>
            <a:pPr lvl="0"/>
            <a:r>
              <a:rPr lang="fr-FR" u="sng" dirty="0" smtClean="0"/>
              <a:t>Séance 10 :</a:t>
            </a:r>
            <a:r>
              <a:rPr lang="fr-FR" dirty="0" smtClean="0"/>
              <a:t> Mise en valeur du texte, création de l’œuvre finale.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88</Words>
  <Application>Microsoft Office PowerPoint</Application>
  <PresentationFormat>Affichage à l'écran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Wingdings 2</vt:lpstr>
      <vt:lpstr>Débit</vt:lpstr>
      <vt:lpstr>Les chantiers d’écriture </vt:lpstr>
      <vt:lpstr> </vt:lpstr>
      <vt:lpstr>Présentation PowerPoint</vt:lpstr>
      <vt:lpstr>Autres points forts de cette démarche </vt:lpstr>
      <vt:lpstr>Présentation PowerPoint</vt:lpstr>
      <vt:lpstr>Présentation PowerPoint</vt:lpstr>
      <vt:lpstr>Séquence-type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chantiers d’écriture</dc:title>
  <dc:creator>Arnaud MERMET</dc:creator>
  <cp:lastModifiedBy>Compte Microsoft</cp:lastModifiedBy>
  <cp:revision>3</cp:revision>
  <dcterms:created xsi:type="dcterms:W3CDTF">2017-02-04T12:09:09Z</dcterms:created>
  <dcterms:modified xsi:type="dcterms:W3CDTF">2017-02-14T10:04:29Z</dcterms:modified>
</cp:coreProperties>
</file>